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League Spartan" charset="1" panose="0000080000000000000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DD5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901477" y="3547159"/>
            <a:ext cx="6677926" cy="4438038"/>
          </a:xfrm>
          <a:custGeom>
            <a:avLst/>
            <a:gdLst/>
            <a:ahLst/>
            <a:cxnLst/>
            <a:rect r="r" b="b" t="t" l="l"/>
            <a:pathLst>
              <a:path h="4438038" w="6677926">
                <a:moveTo>
                  <a:pt x="0" y="0"/>
                </a:moveTo>
                <a:lnTo>
                  <a:pt x="6677927" y="0"/>
                </a:lnTo>
                <a:lnTo>
                  <a:pt x="6677927" y="4438038"/>
                </a:lnTo>
                <a:lnTo>
                  <a:pt x="0" y="44380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900196" y="1136652"/>
            <a:ext cx="2205293" cy="2110172"/>
          </a:xfrm>
          <a:custGeom>
            <a:avLst/>
            <a:gdLst/>
            <a:ahLst/>
            <a:cxnLst/>
            <a:rect r="r" b="b" t="t" l="l"/>
            <a:pathLst>
              <a:path h="2110172" w="2205293">
                <a:moveTo>
                  <a:pt x="0" y="0"/>
                </a:moveTo>
                <a:lnTo>
                  <a:pt x="2205292" y="0"/>
                </a:lnTo>
                <a:lnTo>
                  <a:pt x="2205292" y="2110172"/>
                </a:lnTo>
                <a:lnTo>
                  <a:pt x="0" y="21101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84018" y="3547159"/>
            <a:ext cx="5213555" cy="4438038"/>
          </a:xfrm>
          <a:custGeom>
            <a:avLst/>
            <a:gdLst/>
            <a:ahLst/>
            <a:cxnLst/>
            <a:rect r="r" b="b" t="t" l="l"/>
            <a:pathLst>
              <a:path h="4438038" w="5213555">
                <a:moveTo>
                  <a:pt x="0" y="0"/>
                </a:moveTo>
                <a:lnTo>
                  <a:pt x="5213555" y="0"/>
                </a:lnTo>
                <a:lnTo>
                  <a:pt x="5213555" y="4438038"/>
                </a:lnTo>
                <a:lnTo>
                  <a:pt x="0" y="44380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437812" y="3547159"/>
            <a:ext cx="4227232" cy="4438038"/>
          </a:xfrm>
          <a:custGeom>
            <a:avLst/>
            <a:gdLst/>
            <a:ahLst/>
            <a:cxnLst/>
            <a:rect r="r" b="b" t="t" l="l"/>
            <a:pathLst>
              <a:path h="4438038" w="4227232">
                <a:moveTo>
                  <a:pt x="0" y="0"/>
                </a:moveTo>
                <a:lnTo>
                  <a:pt x="4227232" y="0"/>
                </a:lnTo>
                <a:lnTo>
                  <a:pt x="4227232" y="4438038"/>
                </a:lnTo>
                <a:lnTo>
                  <a:pt x="0" y="44380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8569607"/>
            <a:ext cx="16230600" cy="15682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81"/>
              </a:lnSpc>
            </a:pPr>
            <a:r>
              <a:rPr lang="en-US" sz="5025" spc="251">
                <a:solidFill>
                  <a:srgbClr val="23164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GHIDUL CANDIDATULUI</a:t>
            </a:r>
          </a:p>
          <a:p>
            <a:pPr algn="ctr">
              <a:lnSpc>
                <a:spcPts val="6281"/>
              </a:lnSpc>
            </a:pPr>
            <a:r>
              <a:rPr lang="en-US" sz="5025" spc="251">
                <a:solidFill>
                  <a:srgbClr val="23164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2024 - 2025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250984"/>
            <a:ext cx="16230600" cy="777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81"/>
              </a:lnSpc>
            </a:pPr>
            <a:r>
              <a:rPr lang="en-US" sz="5025" spc="251">
                <a:solidFill>
                  <a:srgbClr val="23164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UNIVERSITATEA „ARTIFEX” DIN BUCUREȘTI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DAGfEWLQBCM</dc:identifier>
  <dcterms:modified xsi:type="dcterms:W3CDTF">2011-08-01T06:04:30Z</dcterms:modified>
  <cp:revision>1</cp:revision>
  <dc:title>UNIVERSITATEA „ARTIFEX” DIN BUCUREȘTI</dc:title>
</cp:coreProperties>
</file>